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53" r:id="rId3"/>
  </p:sldMasterIdLst>
  <p:notesMasterIdLst>
    <p:notesMasterId r:id="rId10"/>
  </p:notesMasterIdLst>
  <p:handoutMasterIdLst>
    <p:handoutMasterId r:id="rId11"/>
  </p:handoutMasterIdLst>
  <p:sldIdLst>
    <p:sldId id="256" r:id="rId4"/>
    <p:sldId id="298" r:id="rId5"/>
    <p:sldId id="299" r:id="rId6"/>
    <p:sldId id="300" r:id="rId7"/>
    <p:sldId id="301" r:id="rId8"/>
    <p:sldId id="302" r:id="rId9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D85F"/>
    <a:srgbClr val="615A20"/>
    <a:srgbClr val="FFB300"/>
    <a:srgbClr val="FE3E14"/>
    <a:srgbClr val="F00F2C"/>
    <a:srgbClr val="8A412B"/>
    <a:srgbClr val="CCDA86"/>
    <a:srgbClr val="531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0317" autoAdjust="0"/>
  </p:normalViewPr>
  <p:slideViewPr>
    <p:cSldViewPr>
      <p:cViewPr varScale="1">
        <p:scale>
          <a:sx n="99" d="100"/>
          <a:sy n="99" d="100"/>
        </p:scale>
        <p:origin x="4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50F93C09-DC63-4271-905F-F494C3AE97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447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E9070886-16BB-4471-BD55-16E034A899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807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7C737A-8280-4AE1-AED4-272B962EA19B}" type="slidenum">
              <a:rPr lang="en-GB" smtClean="0">
                <a:ea typeface="ＭＳ Ｐゴシック" pitchFamily="34" charset="-128"/>
              </a:rPr>
              <a:pPr/>
              <a:t>1</a:t>
            </a:fld>
            <a:endParaRPr lang="en-GB" smtClean="0">
              <a:ea typeface="ＭＳ Ｐゴシック" pitchFamily="34" charset="-128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Please use the dd month yyyy format for the date for example 11 January 2008. The main title can be one or two lines long. </a:t>
            </a:r>
          </a:p>
          <a:p>
            <a:pPr eaLnBrk="1" hangingPunct="1"/>
            <a:endParaRPr lang="en-GB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5350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1718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31"/>
          <p:cNvSpPr>
            <a:spLocks noChangeArrowheads="1"/>
          </p:cNvSpPr>
          <p:nvPr userDrawn="1"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>
              <a:ea typeface="ＭＳ Ｐゴシック" pitchFamily="16" charset="-128"/>
            </a:endParaRPr>
          </a:p>
        </p:txBody>
      </p:sp>
      <p:sp>
        <p:nvSpPr>
          <p:cNvPr id="4" name="Rectangle 1032"/>
          <p:cNvSpPr>
            <a:spLocks noChangeArrowheads="1"/>
          </p:cNvSpPr>
          <p:nvPr userDrawn="1"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>
              <a:latin typeface="Arial" charset="0"/>
              <a:ea typeface="ＭＳ Ｐゴシック" pitchFamily="16" charset="-128"/>
            </a:endParaRPr>
          </a:p>
        </p:txBody>
      </p:sp>
      <p:pic>
        <p:nvPicPr>
          <p:cNvPr id="5" name="Picture 1040" descr="engineering scienc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411163"/>
            <a:ext cx="2736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6E5A333-6BF5-4C9B-AA32-A4BF2099DF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A8B4D-0129-43FE-ACAB-60D0D7B1BB89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EAC45-98C2-4AD1-8229-AD9C7F3C22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1D704-8FF7-4BAD-82EB-D4E53537C4F5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27A84-BF4C-4B93-9583-38BB5FBABD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D1F4C-B660-459A-98BC-663B692C73EB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94A4-AC14-40A7-97D7-A9579C4454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00213"/>
            <a:ext cx="417195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33813"/>
            <a:ext cx="417195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300DE-7EFA-490F-A3B5-B861B08D1411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89345-BE68-4DEB-A8C5-4AE5F40A65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ECB10-54A5-486D-A6DA-55B475AE4FF9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0F05D-661C-47E7-8FC5-5AC4515D9D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548D5-A79F-4102-95BA-9DABB867FE84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DFE5A-318F-4E3C-98E3-B8546EE5E7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84963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850" y="3833813"/>
            <a:ext cx="84963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B9A6-CF03-4796-9718-E4E3D204FE95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A320C-23D7-4EBE-A416-44F0C0BFEA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850" y="1700213"/>
            <a:ext cx="417195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00213"/>
            <a:ext cx="417195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23850" y="3833813"/>
            <a:ext cx="84963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63EF8-5EB6-45AF-8918-D6496356331A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111E7-FDB4-4D52-ABE1-C43E4C30D4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>
              <a:ea typeface="ＭＳ Ｐゴシック" pitchFamily="16" charset="-128"/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>
              <a:latin typeface="Arial" charset="0"/>
              <a:ea typeface="ＭＳ Ｐゴシック" pitchFamily="16" charset="-128"/>
            </a:endParaRPr>
          </a:p>
        </p:txBody>
      </p:sp>
      <p:pic>
        <p:nvPicPr>
          <p:cNvPr id="6" name="Picture 1036" descr="engineering scienc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411163"/>
            <a:ext cx="2736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6B9BA-DFB1-46D8-9800-A4703AF262CB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25BEF-B9F6-418E-B1F7-2F1EE146D0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8EBA7-CA3F-4BD9-AED3-926BF67D6DE9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52A49-80E0-43AA-AE43-4203444111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AC6D0-8D48-4858-9553-158F5D839A5D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788DF-BC88-4C2B-9163-4F9177FA48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DAB4B-9A50-4D69-A841-F151D9196F2B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01305-6C19-44E4-B1D3-FE74F3AAF9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61292-2EF0-40A9-A48C-C266FA9670D3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27CE7-8EBA-4DEB-9DB3-81C1A9C183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0F0D9-49CA-4B81-8883-A28AD50139E9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49AD9-B6E4-411E-996A-B2DCB7B2DE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13E0E-630C-412C-AE21-E6BD3B850C2A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2EA04-3681-4CFB-AE6D-5B8799A2DC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14C1B-321B-4EEA-B7DD-FD65B548DA73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4962C-5AE0-4E5D-856C-1D74A638B7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5C12A-CE66-4368-9796-2E239C96BF23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FB11E-D09C-42A0-9DB0-BE8B917CEE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61C5C-3E5C-481E-A6B8-10EAB95922C7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74976-F75D-442D-AB1C-94D502345D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F89A2-F8DF-4A48-8F1D-EE520F3FA9E9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61C7C-F9A2-46A7-9CAC-8890AA397D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D1B9C-C45C-4ED9-BD6C-0BA6FC5993F9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F7B7F-184B-4EFD-8E0E-C0BBDF966424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47BB1-20F1-46DC-AD5F-AB2A5465F0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E2C59-366F-4D03-90EE-E4180DCFE466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56DEF-6B5C-4177-82C9-E88BB853E0F5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48FE9-944D-41B7-BF5C-2AE212BDFED6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981BC-4E03-4C71-9C62-FAF1E758BFC0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601E3-6CFB-43C6-A3C4-F7F604C97FE8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EB26B-3510-44AF-8299-3FEC508DCE46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DC532-25CE-4793-B6D2-78E870F8E353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7B0EF-CF26-4521-8F4E-1DF3D2655E10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B96F9-1AE7-4BBB-972B-5C6657AE8EA1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6A64D-D0E2-43AE-B01C-5B0F2D33B7B8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A4C72-46AA-46CF-9465-917D5420AFFE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1FF04-B2ED-4A27-B270-A344FF1CE5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C5948-CC02-42F5-8CC4-18B9314F333F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0166F-490C-4AB2-9875-4ADDCDD4DD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1E0D8-8440-4EDB-8573-6FCA3739D879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20323-D3A2-46AD-9F8E-07EE47C060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B8BD9-3C50-4DC9-AAB6-CD668CF64B6C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3F3E4-9484-472F-9035-AAC1D6D1CF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2C306-FC0E-4F1F-8901-C7D5DBB73293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2E1F8-5BC2-4800-9523-8E4A8D7E70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F563C-7BB7-478B-9805-13407EA28E40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90855-7B72-4600-B9EC-F7ED9DF99C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>
              <a:latin typeface="Arial" charset="0"/>
              <a:ea typeface="ＭＳ Ｐゴシック" pitchFamily="16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>
              <a:ea typeface="ＭＳ Ｐゴシック" pitchFamily="16" charset="-128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fld id="{7F06A003-1ED8-4D9F-8D10-DD083143D959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E2981835-331F-4615-BEE9-21F0E88D0F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3081" name="Picture 11" descr="engineering sciences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659563" y="306388"/>
            <a:ext cx="2081212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89" r:id="rId1"/>
    <p:sldLayoutId id="2147484453" r:id="rId2"/>
    <p:sldLayoutId id="2147484454" r:id="rId3"/>
    <p:sldLayoutId id="2147484455" r:id="rId4"/>
    <p:sldLayoutId id="2147484456" r:id="rId5"/>
    <p:sldLayoutId id="2147484457" r:id="rId6"/>
    <p:sldLayoutId id="2147484458" r:id="rId7"/>
    <p:sldLayoutId id="2147484459" r:id="rId8"/>
    <p:sldLayoutId id="2147484460" r:id="rId9"/>
    <p:sldLayoutId id="2147484461" r:id="rId10"/>
    <p:sldLayoutId id="2147484462" r:id="rId11"/>
    <p:sldLayoutId id="2147484463" r:id="rId12"/>
    <p:sldLayoutId id="2147484464" r:id="rId13"/>
    <p:sldLayoutId id="2147484465" r:id="rId14"/>
    <p:sldLayoutId id="2147484466" r:id="rId15"/>
    <p:sldLayoutId id="2147484490" r:id="rId16"/>
    <p:sldLayoutId id="2147484467" r:id="rId1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fld id="{5F857C16-792E-47F1-A152-DAFFAA93EAD3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15832934-EB5A-4506-A1AD-12D8F59195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4103" name="Picture 12" descr="engineering science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59563" y="306388"/>
            <a:ext cx="2081212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68" r:id="rId2"/>
    <p:sldLayoutId id="2147484469" r:id="rId3"/>
    <p:sldLayoutId id="2147484470" r:id="rId4"/>
    <p:sldLayoutId id="2147484471" r:id="rId5"/>
    <p:sldLayoutId id="2147484472" r:id="rId6"/>
    <p:sldLayoutId id="2147484473" r:id="rId7"/>
    <p:sldLayoutId id="2147484474" r:id="rId8"/>
    <p:sldLayoutId id="2147484475" r:id="rId9"/>
    <p:sldLayoutId id="2147484476" r:id="rId10"/>
    <p:sldLayoutId id="214748447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fld id="{BD2052FD-1F60-4F96-A4C9-60A807FFBC20}" type="datetime1">
              <a:rPr lang="en-US"/>
              <a:pPr>
                <a:defRPr/>
              </a:pPr>
              <a:t>3/14/2016</a:t>
            </a:fld>
            <a:endParaRPr lang="en-GB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8" r:id="rId1"/>
    <p:sldLayoutId id="2147484479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Grp="1" noChangeArrowheads="1"/>
          </p:cNvSpPr>
          <p:nvPr>
            <p:ph type="ctrTitle"/>
          </p:nvPr>
        </p:nvSpPr>
        <p:spPr>
          <a:xfrm>
            <a:off x="323850" y="2286000"/>
            <a:ext cx="8496300" cy="1574800"/>
          </a:xfrm>
        </p:spPr>
        <p:txBody>
          <a:bodyPr/>
          <a:lstStyle/>
          <a:p>
            <a:pPr eaLnBrk="1" hangingPunct="1"/>
            <a:r>
              <a:rPr lang="en-GB" sz="4000" dirty="0" smtClean="0"/>
              <a:t>TSA Data Processing Guide</a:t>
            </a:r>
          </a:p>
        </p:txBody>
      </p:sp>
      <p:sp>
        <p:nvSpPr>
          <p:cNvPr id="9219" name="Text Box 25"/>
          <p:cNvSpPr txBox="1">
            <a:spLocks noChangeArrowheads="1"/>
          </p:cNvSpPr>
          <p:nvPr/>
        </p:nvSpPr>
        <p:spPr bwMode="auto">
          <a:xfrm>
            <a:off x="381000" y="5851525"/>
            <a:ext cx="81200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lnSpc>
                <a:spcPts val="2400"/>
              </a:lnSpc>
              <a:tabLst>
                <a:tab pos="8077200" algn="r"/>
              </a:tabLst>
            </a:pPr>
            <a:r>
              <a:rPr lang="en-GB" sz="2000" dirty="0" smtClean="0">
                <a:solidFill>
                  <a:srgbClr val="B2D5D5"/>
                </a:solidFill>
                <a:latin typeface="Georgia" pitchFamily="18" charset="0"/>
              </a:rPr>
              <a:t>Dr. Richard </a:t>
            </a:r>
            <a:r>
              <a:rPr lang="en-GB" sz="2000" dirty="0">
                <a:solidFill>
                  <a:srgbClr val="B2D5D5"/>
                </a:solidFill>
                <a:latin typeface="Georgia" pitchFamily="18" charset="0"/>
              </a:rPr>
              <a:t>Fr</a:t>
            </a:r>
            <a:r>
              <a:rPr lang="de-AT" sz="2000" dirty="0">
                <a:solidFill>
                  <a:srgbClr val="B2D5D5"/>
                </a:solidFill>
                <a:latin typeface="Georgia" pitchFamily="18" charset="0"/>
              </a:rPr>
              <a:t>ü</a:t>
            </a:r>
            <a:r>
              <a:rPr lang="en-GB" sz="2000" dirty="0" err="1" smtClean="0">
                <a:solidFill>
                  <a:srgbClr val="B2D5D5"/>
                </a:solidFill>
                <a:latin typeface="Georgia" pitchFamily="18" charset="0"/>
              </a:rPr>
              <a:t>hmann</a:t>
            </a:r>
            <a:r>
              <a:rPr lang="en-GB" sz="2000" dirty="0" smtClean="0">
                <a:solidFill>
                  <a:srgbClr val="B2D5D5"/>
                </a:solidFill>
                <a:latin typeface="Georgia" pitchFamily="18" charset="0"/>
              </a:rPr>
              <a:t>	08.04. 2011</a:t>
            </a:r>
            <a:endParaRPr lang="en-GB" sz="2000" dirty="0">
              <a:solidFill>
                <a:srgbClr val="B2D5D5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Start-up</a:t>
            </a:r>
          </a:p>
        </p:txBody>
      </p:sp>
      <p:pic>
        <p:nvPicPr>
          <p:cNvPr id="11" name="Content Placeholder 10" descr="screen_shot_command_prompt.bmp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285720" y="1571612"/>
            <a:ext cx="4171950" cy="2107801"/>
          </a:xfrm>
        </p:spPr>
      </p:pic>
      <p:pic>
        <p:nvPicPr>
          <p:cNvPr id="12" name="Content Placeholder 11" descr="screen_shot_start-up.bmp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1305308" y="1928802"/>
            <a:ext cx="6522244" cy="4614863"/>
          </a:xfrm>
        </p:spPr>
      </p:pic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89F3A-5743-4CE4-ADA2-F0980288C6FB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rIns="0"/>
          <a:lstStyle/>
          <a:p>
            <a:pPr algn="r" eaLnBrk="0" hangingPunct="0">
              <a:defRPr/>
            </a:pPr>
            <a:fld id="{6C0ACCC6-747C-415B-91A7-70C5CC3EB75F}" type="slidenum">
              <a:rPr lang="en-GB" sz="1400">
                <a:latin typeface="+mn-lt"/>
                <a:ea typeface="ＭＳ Ｐゴシック" pitchFamily="16" charset="-128"/>
              </a:rPr>
              <a:pPr algn="r" eaLnBrk="0" hangingPunct="0">
                <a:defRPr/>
              </a:pPr>
              <a:t>2</a:t>
            </a:fld>
            <a:endParaRPr lang="en-GB" sz="1400" dirty="0">
              <a:latin typeface="+mn-lt"/>
              <a:ea typeface="ＭＳ Ｐゴシック" pitchFamily="16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500430" y="2357430"/>
            <a:ext cx="2428892" cy="107157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142976" y="2357430"/>
            <a:ext cx="2714644" cy="92869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285852" y="3000372"/>
            <a:ext cx="2428892" cy="178595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285852" y="4357694"/>
            <a:ext cx="1928826" cy="207170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3643306" y="3357562"/>
            <a:ext cx="4000528" cy="3071834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Load and Display Data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1FF04-B2ED-4A27-B270-A344FF1CE5C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pic>
        <p:nvPicPr>
          <p:cNvPr id="78850" name="Picture 2" descr="E:\postdoc\Expt. Mech. Course\Expt. Mech. Course 2011\MatLab_TSA\TSA_Data_GUI\screen_shot_LDB_001_Mean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5036" y="1704760"/>
            <a:ext cx="6515100" cy="4607719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 bwMode="auto">
          <a:xfrm>
            <a:off x="1214414" y="2214554"/>
            <a:ext cx="428628" cy="14287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14282" y="1928802"/>
            <a:ext cx="294022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Enter the filename without extension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1142976" y="2857496"/>
            <a:ext cx="785818" cy="42862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14282" y="3357562"/>
            <a:ext cx="142876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Select data type</a:t>
            </a:r>
          </a:p>
          <a:p>
            <a:r>
              <a:rPr lang="en-GB" dirty="0" smtClean="0"/>
              <a:t>(for calibration)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rot="5400000">
            <a:off x="3428992" y="1857364"/>
            <a:ext cx="500066" cy="50006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929058" y="1643050"/>
            <a:ext cx="148951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Click to load data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rot="10800000" flipV="1">
            <a:off x="5572132" y="2357430"/>
            <a:ext cx="714380" cy="28575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16200000" flipH="1">
            <a:off x="6215074" y="2428868"/>
            <a:ext cx="1000132" cy="85725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857884" y="2071678"/>
            <a:ext cx="184537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Select the colour scale</a:t>
            </a:r>
            <a:endParaRPr lang="en-GB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 rot="10800000">
            <a:off x="4857752" y="2643182"/>
            <a:ext cx="642942" cy="50006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500694" y="3000372"/>
            <a:ext cx="215315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Choose data set to display</a:t>
            </a:r>
            <a:endParaRPr lang="en-GB" dirty="0"/>
          </a:p>
        </p:txBody>
      </p:sp>
      <p:sp>
        <p:nvSpPr>
          <p:cNvPr id="26" name="Rounded Rectangle 25"/>
          <p:cNvSpPr/>
          <p:nvPr/>
        </p:nvSpPr>
        <p:spPr bwMode="auto">
          <a:xfrm>
            <a:off x="3714744" y="2214554"/>
            <a:ext cx="2000264" cy="1000132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1428728" y="2185370"/>
            <a:ext cx="2357454" cy="857256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2" grpId="0" animBg="1"/>
      <p:bldP spid="12" grpId="1" animBg="1"/>
      <p:bldP spid="16" grpId="0" animBg="1"/>
      <p:bldP spid="16" grpId="1" animBg="1"/>
      <p:bldP spid="21" grpId="0" animBg="1"/>
      <p:bldP spid="21" grpId="1" animBg="1"/>
      <p:bldP spid="25" grpId="0" animBg="1"/>
      <p:bldP spid="26" grpId="0" animBg="1"/>
      <p:bldP spid="26" grpId="1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Load and Display Data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1FF04-B2ED-4A27-B270-A344FF1CE5C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79874" name="Picture 2" descr="E:\postdoc\Expt. Mech. Course\Expt. Mech. Course 2011\MatLab_TSA\TSA_Data_GUI\screen_shot_LDB_001_Magnitud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3864" y="1704760"/>
            <a:ext cx="6515100" cy="4607719"/>
          </a:xfrm>
          <a:prstGeom prst="rect">
            <a:avLst/>
          </a:prstGeom>
          <a:noFill/>
        </p:spPr>
      </p:pic>
      <p:pic>
        <p:nvPicPr>
          <p:cNvPr id="79875" name="Picture 3" descr="E:\postdoc\Expt. Mech. Course\Expt. Mech. Course 2011\MatLab_TSA\TSA_Data_GUI\screen_shot_LDB_001_Phas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5036" y="1704760"/>
            <a:ext cx="6515100" cy="46077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Extract Data (dog bone)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20323-D3A2-46AD-9F8E-07EE47C060DF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80898" name="Picture 2" descr="E:\postdoc\Expt. Mech. Course\Expt. Mech. Course 2011\MatLab_TSA\TSA_Data_GUI\screen_shot_LDB_001_Area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0522" y="1704760"/>
            <a:ext cx="6515100" cy="4607719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 bwMode="auto">
          <a:xfrm>
            <a:off x="1142976" y="4214818"/>
            <a:ext cx="428628" cy="35719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28596" y="3929066"/>
            <a:ext cx="369844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Define the area of data that you want to export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3286116" y="4786322"/>
            <a:ext cx="1928826" cy="50006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ight Brace 10"/>
          <p:cNvSpPr/>
          <p:nvPr/>
        </p:nvSpPr>
        <p:spPr bwMode="auto">
          <a:xfrm>
            <a:off x="3000364" y="4500570"/>
            <a:ext cx="214314" cy="571504"/>
          </a:xfrm>
          <a:prstGeom prst="rightBrac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 bwMode="auto">
          <a:xfrm>
            <a:off x="1714480" y="5500702"/>
            <a:ext cx="1071570" cy="28575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714480" y="5715016"/>
            <a:ext cx="1071570" cy="28575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71736" y="6000768"/>
            <a:ext cx="279435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Default file name is “Area_data.txt”</a:t>
            </a:r>
            <a:endParaRPr lang="en-GB" dirty="0"/>
          </a:p>
        </p:txBody>
      </p:sp>
      <p:sp>
        <p:nvSpPr>
          <p:cNvPr id="16" name="Rounded Rectangle 15"/>
          <p:cNvSpPr/>
          <p:nvPr/>
        </p:nvSpPr>
        <p:spPr bwMode="auto">
          <a:xfrm>
            <a:off x="1367018" y="4357694"/>
            <a:ext cx="1857388" cy="1714512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571604" y="5072074"/>
            <a:ext cx="1500198" cy="500066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1" grpId="1" animBg="1"/>
      <p:bldP spid="13" grpId="0" animBg="1"/>
      <p:bldP spid="13" grpId="1" animBg="1"/>
      <p:bldP spid="14" grpId="0" animBg="1"/>
      <p:bldP spid="15" grpId="0" animBg="1"/>
      <p:bldP spid="16" grpId="0" animBg="1"/>
      <p:bldP spid="17" grpId="0" animBg="1"/>
      <p:bldP spid="1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Extract Data (disc)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20323-D3A2-46AD-9F8E-07EE47C060DF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81922" name="Picture 2" descr="E:\postdoc\Expt. Mech. Course\Expt. Mech. Course 2011\MatLab_TSA\TSA_Data_GUI\screen_shot_Disc_002_C001_hlin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5308" y="1695032"/>
            <a:ext cx="6515100" cy="4614863"/>
          </a:xfrm>
          <a:prstGeom prst="rect">
            <a:avLst/>
          </a:prstGeom>
          <a:noFill/>
        </p:spPr>
      </p:pic>
      <p:pic>
        <p:nvPicPr>
          <p:cNvPr id="81923" name="Picture 3" descr="E:\postdoc\Expt. Mech. Course\Expt. Mech. Course 2011\MatLab_TSA\TSA_Data_GUI\screen_shot_Disc_002_C001_hline_plo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071546"/>
            <a:ext cx="4043363" cy="35718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-71470" y="3143248"/>
            <a:ext cx="160973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Define the position</a:t>
            </a:r>
          </a:p>
          <a:p>
            <a:r>
              <a:rPr lang="en-GB" dirty="0" smtClean="0"/>
              <a:t>of the line</a:t>
            </a:r>
            <a:endParaRPr lang="en-GB" dirty="0"/>
          </a:p>
        </p:txBody>
      </p:sp>
      <p:sp>
        <p:nvSpPr>
          <p:cNvPr id="6" name="Left Brace 5"/>
          <p:cNvSpPr/>
          <p:nvPr/>
        </p:nvSpPr>
        <p:spPr bwMode="auto">
          <a:xfrm>
            <a:off x="1428728" y="3143248"/>
            <a:ext cx="214314" cy="571504"/>
          </a:xfrm>
          <a:prstGeom prst="leftBrac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 bwMode="auto">
          <a:xfrm rot="16200000" flipH="1">
            <a:off x="3250397" y="3464719"/>
            <a:ext cx="1285884" cy="9286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1428728" y="3805646"/>
            <a:ext cx="1357322" cy="42862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376878" y="3795918"/>
            <a:ext cx="1357322" cy="42862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4678" y="4643446"/>
            <a:ext cx="446147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Default filenames are “hline_data.txt” and “vline_data.txt”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1451526" y="2990644"/>
            <a:ext cx="2286016" cy="142876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  <a:ea typeface="ＭＳ Ｐゴシック" pitchFamily="1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6" grpId="0" animBg="1"/>
      <p:bldP spid="6" grpId="1" animBg="1"/>
      <p:bldP spid="10" grpId="0" animBg="1"/>
      <p:bldP spid="10" grpId="1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powerpoint-template">
  <a:themeElements>
    <a:clrScheme name="powerpoint-templat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powerpoint-template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16" charset="-128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powerpoint-templat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6706</TotalTime>
  <Words>122</Words>
  <Application>Microsoft Office PowerPoint</Application>
  <PresentationFormat>On-screen Show (4:3)</PresentationFormat>
  <Paragraphs>26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MS PGothic</vt:lpstr>
      <vt:lpstr>Arial</vt:lpstr>
      <vt:lpstr>Georgia</vt:lpstr>
      <vt:lpstr>Lucida Sans</vt:lpstr>
      <vt:lpstr>powerpoint-template</vt:lpstr>
      <vt:lpstr>UOS divider slide design</vt:lpstr>
      <vt:lpstr>UOS full bleed image</vt:lpstr>
      <vt:lpstr>TSA Data Processing Guide</vt:lpstr>
      <vt:lpstr>Start-up</vt:lpstr>
      <vt:lpstr>Load and Display Data</vt:lpstr>
      <vt:lpstr>Load and Display Data</vt:lpstr>
      <vt:lpstr>Extract Data (dog bone)</vt:lpstr>
      <vt:lpstr>Extract Data (disc)</vt:lpstr>
    </vt:vector>
  </TitlesOfParts>
  <Company>soton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In-service TSA of composite structures using transient loading</dc:title>
  <dc:creator>rkf</dc:creator>
  <cp:lastModifiedBy>Pierron F.</cp:lastModifiedBy>
  <cp:revision>546</cp:revision>
  <dcterms:created xsi:type="dcterms:W3CDTF">2008-05-27T16:12:35Z</dcterms:created>
  <dcterms:modified xsi:type="dcterms:W3CDTF">2016-03-14T17:01:47Z</dcterms:modified>
</cp:coreProperties>
</file>